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70839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hape 26"/>
          <p:cNvGrpSpPr/>
          <p:nvPr/>
        </p:nvGrpSpPr>
        <p:grpSpPr>
          <a:xfrm rot="10800000" flipH="1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7" name="Shape 27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 i="1"/>
            </a:lvl1pPr>
            <a:lvl2pPr algn="ctr">
              <a:spcBef>
                <a:spcPts val="0"/>
              </a:spcBef>
              <a:buNone/>
              <a:defRPr i="1"/>
            </a:lvl2pPr>
            <a:lvl3pPr algn="ctr">
              <a:spcBef>
                <a:spcPts val="0"/>
              </a:spcBef>
              <a:buNone/>
              <a:defRPr i="1"/>
            </a:lvl3pPr>
            <a:lvl4pPr algn="ctr">
              <a:spcBef>
                <a:spcPts val="0"/>
              </a:spcBef>
              <a:buSzPct val="100000"/>
              <a:buNone/>
              <a:defRPr sz="2400" i="1"/>
            </a:lvl4pPr>
            <a:lvl5pPr algn="ctr">
              <a:spcBef>
                <a:spcPts val="0"/>
              </a:spcBef>
              <a:buSzPct val="100000"/>
              <a:buNone/>
              <a:defRPr sz="2400" i="1"/>
            </a:lvl5pPr>
            <a:lvl6pPr algn="ctr">
              <a:spcBef>
                <a:spcPts val="0"/>
              </a:spcBef>
              <a:buSzPct val="100000"/>
              <a:buNone/>
              <a:defRPr sz="2400" i="1"/>
            </a:lvl6pPr>
            <a:lvl7pPr algn="ctr">
              <a:spcBef>
                <a:spcPts val="0"/>
              </a:spcBef>
              <a:buSzPct val="100000"/>
              <a:buNone/>
              <a:defRPr sz="2400" i="1"/>
            </a:lvl7pPr>
            <a:lvl8pPr algn="ctr">
              <a:spcBef>
                <a:spcPts val="0"/>
              </a:spcBef>
              <a:buSzPct val="100000"/>
              <a:buNone/>
              <a:defRPr sz="2400" i="1"/>
            </a:lvl8pPr>
            <a:lvl9pPr algn="ctr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5" name="Shape 75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2"/>
                </a:solidFill>
              </a:rPr>
              <a:t>‹#›</a:t>
            </a:fld>
            <a:endParaRPr lang="en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4th grade field trips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2015-16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Where do I sign up?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Fill out the forms for free trips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Chaperone information will be sent closer to the trip date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Make deposits to save NoNV spot by </a:t>
            </a:r>
            <a:r>
              <a:rPr lang="en" b="1"/>
              <a:t>Oct. 29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Fundraiser—40% goes to NoNV, then SoNV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Cookie Dough sales in January—40%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Payment for SoNV starts in </a:t>
            </a:r>
            <a:r>
              <a:rPr lang="en" b="1"/>
              <a:t>February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places we’ll go!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i="1"/>
              <a:t>free for all students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Hoover Dam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Red Rock Conservation Area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Lake Mead Recreational Area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Philharmonic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i="1"/>
              <a:t>self-funded</a:t>
            </a:r>
          </a:p>
          <a:p>
            <a:pPr marL="457200" lvl="0" indent="-412750" rtl="0">
              <a:spcBef>
                <a:spcPts val="0"/>
              </a:spcBef>
              <a:buSzPct val="100000"/>
              <a:buChar char="●"/>
            </a:pPr>
            <a:r>
              <a:rPr lang="en" sz="2900"/>
              <a:t>So. NV ghost towns</a:t>
            </a:r>
          </a:p>
          <a:p>
            <a:pPr marL="457200" lvl="0" indent="-412750" rtl="0">
              <a:spcBef>
                <a:spcPts val="0"/>
              </a:spcBef>
              <a:buSzPct val="100000"/>
              <a:buChar char="●"/>
            </a:pPr>
            <a:r>
              <a:rPr lang="en" sz="2900"/>
              <a:t>Ash Meadows wildlife refuge &amp; Death Valley</a:t>
            </a:r>
          </a:p>
          <a:p>
            <a:pPr marL="457200" lvl="0" indent="-412750">
              <a:spcBef>
                <a:spcPts val="0"/>
              </a:spcBef>
              <a:buSzPct val="100000"/>
              <a:buChar char="●"/>
            </a:pPr>
            <a:r>
              <a:rPr lang="en" sz="2900"/>
              <a:t>Carson City &amp; Virginia City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Shape 124"/>
          <p:cNvPicPr preferRelativeResize="0"/>
          <p:nvPr/>
        </p:nvPicPr>
        <p:blipFill rotWithShape="1">
          <a:blip r:embed="rId3">
            <a:alphaModFix/>
          </a:blip>
          <a:srcRect l="1018" r="1018"/>
          <a:stretch/>
        </p:blipFill>
        <p:spPr>
          <a:xfrm>
            <a:off x="2825513" y="0"/>
            <a:ext cx="3492973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/>
          <p:nvPr/>
        </p:nvSpPr>
        <p:spPr>
          <a:xfrm>
            <a:off x="5870075" y="4112500"/>
            <a:ext cx="137699" cy="137699"/>
          </a:xfrm>
          <a:prstGeom prst="flowChartConnector">
            <a:avLst/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5808575" y="4326400"/>
            <a:ext cx="137699" cy="137699"/>
          </a:xfrm>
          <a:prstGeom prst="flowChartConnector">
            <a:avLst/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5528650" y="4184325"/>
            <a:ext cx="137699" cy="137699"/>
          </a:xfrm>
          <a:prstGeom prst="flowChartConnector">
            <a:avLst/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4222150" y="3222425"/>
            <a:ext cx="137699" cy="137699"/>
          </a:xfrm>
          <a:prstGeom prst="flowChartConnector">
            <a:avLst/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4271175" y="3857300"/>
            <a:ext cx="137699" cy="137699"/>
          </a:xfrm>
          <a:prstGeom prst="flowChartConnector">
            <a:avLst/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2941700" y="2056850"/>
            <a:ext cx="137699" cy="137699"/>
          </a:xfrm>
          <a:prstGeom prst="flowChartConnector">
            <a:avLst/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 txBox="1"/>
          <p:nvPr/>
        </p:nvSpPr>
        <p:spPr>
          <a:xfrm>
            <a:off x="5666350" y="4398225"/>
            <a:ext cx="861600" cy="32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900"/>
              <a:t>Hoover Dam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5361550" y="3857300"/>
            <a:ext cx="861600" cy="32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/>
              <a:t>Lake Mead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4895650" y="4097800"/>
            <a:ext cx="861600" cy="32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/>
              <a:t>Red Rock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3479200" y="3791950"/>
            <a:ext cx="861600" cy="32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/>
              <a:t>Death Valley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4286050" y="3114725"/>
            <a:ext cx="861600" cy="32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/>
              <a:t>ghost towns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3054975" y="1895925"/>
            <a:ext cx="861600" cy="45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/>
              <a:t>Carson City</a:t>
            </a:r>
            <a:br>
              <a:rPr lang="en" sz="900"/>
            </a:br>
            <a:r>
              <a:rPr lang="en" sz="900"/>
              <a:t>Virginia City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all students included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528425" y="1112875"/>
            <a:ext cx="7995300" cy="3424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 i="1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tentative times of the year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Hoover Dam—end of April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Lake Mead Recreational Area*—after Spring Break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Red Rock Conservation Area*—Fall 2015</a:t>
            </a:r>
          </a:p>
          <a:p>
            <a:pPr rtl="0">
              <a:spcBef>
                <a:spcPts val="0"/>
              </a:spcBef>
              <a:buNone/>
            </a:pPr>
            <a:endParaRPr sz="2400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*thanks to the Every Kid in a Park program from the National Park Service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self-funded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931924"/>
            <a:ext cx="4041600" cy="3318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i="1"/>
              <a:t>Southern Nevada</a:t>
            </a:r>
          </a:p>
          <a:p>
            <a:pPr rtl="0">
              <a:spcBef>
                <a:spcPts val="0"/>
              </a:spcBef>
              <a:buNone/>
            </a:pPr>
            <a:r>
              <a:rPr lang="en" sz="1800" i="1"/>
              <a:t>$60 per person</a:t>
            </a:r>
          </a:p>
          <a:p>
            <a:pPr rtl="0">
              <a:spcBef>
                <a:spcPts val="0"/>
              </a:spcBef>
              <a:buNone/>
            </a:pPr>
            <a:r>
              <a:rPr lang="en" i="1"/>
              <a:t>March 31 – April 1*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Day 1: Ghost towns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Day 2: Ash Meadows &amp; Death Valley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2"/>
          </p:nvPr>
        </p:nvSpPr>
        <p:spPr>
          <a:xfrm>
            <a:off x="4645150" y="971750"/>
            <a:ext cx="4041600" cy="315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i="1"/>
              <a:t>Northern Nevada</a:t>
            </a:r>
          </a:p>
          <a:p>
            <a:pPr rtl="0">
              <a:spcBef>
                <a:spcPts val="0"/>
              </a:spcBef>
              <a:buNone/>
            </a:pPr>
            <a:r>
              <a:rPr lang="en" sz="1800" i="1"/>
              <a:t>$320/student $340/chaperones</a:t>
            </a:r>
          </a:p>
          <a:p>
            <a:pPr rtl="0">
              <a:spcBef>
                <a:spcPts val="0"/>
              </a:spcBef>
              <a:buNone/>
            </a:pPr>
            <a:r>
              <a:rPr lang="en" i="1"/>
              <a:t>May 24 – 25*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Day 1: Carson City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Day 2: Virginia City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2725950" y="4124025"/>
            <a:ext cx="3692100" cy="77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*tentative prices &amp; dates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Southern Nevada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608850" y="1189075"/>
            <a:ext cx="8029799" cy="356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 i="1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Ghost towns</a:t>
            </a:r>
          </a:p>
          <a:p>
            <a:pPr rtl="0">
              <a:spcBef>
                <a:spcPts val="0"/>
              </a:spcBef>
              <a:buNone/>
            </a:pPr>
            <a:r>
              <a:rPr lang="en" sz="30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Goldfield, Gold Point, Beatty, and Rhyolite</a:t>
            </a:r>
          </a:p>
          <a:p>
            <a:pPr rtl="0">
              <a:spcBef>
                <a:spcPts val="0"/>
              </a:spcBef>
              <a:buNone/>
            </a:pPr>
            <a:endParaRPr sz="3000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3000" i="1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Outdoors areas</a:t>
            </a:r>
          </a:p>
          <a:p>
            <a:pPr rtl="0">
              <a:spcBef>
                <a:spcPts val="0"/>
              </a:spcBef>
              <a:buNone/>
            </a:pPr>
            <a:r>
              <a:rPr lang="en" sz="30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Ash Meadows National Wildlife Refuge</a:t>
            </a:r>
          </a:p>
          <a:p>
            <a:pPr rtl="0">
              <a:spcBef>
                <a:spcPts val="0"/>
              </a:spcBef>
              <a:buNone/>
            </a:pPr>
            <a:r>
              <a:rPr lang="en" sz="30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Death Valley, California</a:t>
            </a:r>
          </a:p>
          <a:p>
            <a:pPr>
              <a:spcBef>
                <a:spcPts val="0"/>
              </a:spcBef>
              <a:buNone/>
            </a:pPr>
            <a:endParaRPr sz="2400">
              <a:solidFill>
                <a:srgbClr val="66666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/>
        </p:nvSpPr>
        <p:spPr>
          <a:xfrm>
            <a:off x="509775" y="438075"/>
            <a:ext cx="7821900" cy="430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Tentative Itinerary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Day 1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7 a.m.		leave Nate Mack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10 a.m.		tour Goldfield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1:30 p.m.	tour Gold Point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3 p.m.		tour Rhyolite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5:30 p.m.	return to Nate Mack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Day 2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7 a.m.		leave Nate Mack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9:30 a.m.	tour Ash Meadows National Wildlife Refuge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1:30 p.m.	tour Death Valley National Park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5:30 p.m.	return to Nate Mack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rgbClr val="66666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anticipated cost: $60 per person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Northern Nevada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i="1"/>
              <a:t>Carson City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Legislature, Supreme Court, Capitol offices, Nevada State Museum, Stewart Indian School</a:t>
            </a:r>
          </a:p>
          <a:p>
            <a:pPr rtl="0">
              <a:spcBef>
                <a:spcPts val="0"/>
              </a:spcBef>
              <a:buNone/>
            </a:pPr>
            <a:r>
              <a:rPr lang="en" i="1"/>
              <a:t>Virginia City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Fourth Ward School, Chollar Mine, </a:t>
            </a:r>
            <a:br>
              <a:rPr lang="en"/>
            </a:br>
            <a:r>
              <a:rPr lang="en"/>
              <a:t>Goldstamp Mill, V &amp; T Railroad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457200" y="238425"/>
            <a:ext cx="8229600" cy="4755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Tentative Itinerary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Day 1—Carson City: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5:30 a.m.	meet at McCarran airport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9 a.m.		tour Legislature, Supreme Court, Capitol, state museum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2 p.m.		tour Stewart Indian School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5:30 p.m	.	dinner and overnight in Reno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Day 2—Virginia City: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9 a.m.		tour 4th Ward School, Goldstamp Mill, Chollar Mine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11:30 a.m.	V &amp; T Railroad lunch tour to Gold Hill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2 p.m.		walking tour of Virginia City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6 p.m.		dinner in Reno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9 p.m.		return to McCarran airport			estimated cost: $320/student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sz="1800"/>
              <a:t>													       $340/chaperone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On-screen Show (16:9)</PresentationFormat>
  <Paragraphs>84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sketched</vt:lpstr>
      <vt:lpstr>4th grade field trips</vt:lpstr>
      <vt:lpstr>The places we’ll go!</vt:lpstr>
      <vt:lpstr>PowerPoint Presentation</vt:lpstr>
      <vt:lpstr>all students included</vt:lpstr>
      <vt:lpstr>self-funded</vt:lpstr>
      <vt:lpstr>Southern Nevada</vt:lpstr>
      <vt:lpstr>PowerPoint Presentation</vt:lpstr>
      <vt:lpstr>Northern Nevada</vt:lpstr>
      <vt:lpstr>PowerPoint Presentation</vt:lpstr>
      <vt:lpstr>Where do I sign up?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grade field trips</dc:title>
  <dc:creator>Hinton, Ashley Suzanne</dc:creator>
  <cp:lastModifiedBy>LocalAdmin</cp:lastModifiedBy>
  <cp:revision>1</cp:revision>
  <dcterms:modified xsi:type="dcterms:W3CDTF">2015-10-07T15:31:43Z</dcterms:modified>
</cp:coreProperties>
</file>